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130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2A01E-3EBB-420C-A64A-EAC66C689EDD}" type="datetimeFigureOut">
              <a:rPr lang="en-GB" smtClean="0"/>
              <a:t>09/10/2021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86612-2725-4044-B437-5ABF5A130D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278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Malaria cases reported by Country Code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Countries vs Preventions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2805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24a4bf56-2075-4cd4-8e33-0c0d1369b241/ReportSection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="" xmlns:a14="http://schemas.microsoft.com/office/drawing/2010/main" xmlns:p14="http://schemas.microsoft.com/office/powerpoint/2010/main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Malaria in Africa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09/10/2021 16:38:45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09/10/2021 16:36:29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6" y="1273331"/>
            <a:ext cx="4742121" cy="140366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5540" y="3628533"/>
            <a:ext cx="3077388" cy="30003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3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>
              <a:defRPr/>
            </a:pPr>
            <a:r>
              <a:rPr lang="en-US" b="1" dirty="0" smtClean="0">
                <a:solidFill>
                  <a:schemeClr val="bg1"/>
                </a:solidFill>
              </a:rPr>
              <a:t>Collins Ononikpo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Malaria cases reported by Country Code, card, clusteredBarChart, lineChart, card, slicer, textbox, image, Countries vs Preventions, image, image, image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18221839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99</Words>
  <Application>Microsoft Office PowerPoint</Application>
  <PresentationFormat>Widescreen</PresentationFormat>
  <Paragraphs>42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Malaria in Africa</vt:lpstr>
      <vt:lpstr>Page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BLUEBASE</cp:lastModifiedBy>
  <cp:revision>7</cp:revision>
  <dcterms:created xsi:type="dcterms:W3CDTF">2016-09-04T11:54:55Z</dcterms:created>
  <dcterms:modified xsi:type="dcterms:W3CDTF">2021-10-09T17:04:11Z</dcterms:modified>
</cp:coreProperties>
</file>

<file path=docProps/thumbnail.jpeg>
</file>